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CF0B-4DF9-4779-B4DC-D2EE9E580509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AA2E-994F-4FD5-9A61-A9B71243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49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CF0B-4DF9-4779-B4DC-D2EE9E580509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AA2E-994F-4FD5-9A61-A9B71243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94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CF0B-4DF9-4779-B4DC-D2EE9E580509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AA2E-994F-4FD5-9A61-A9B71243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6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CF0B-4DF9-4779-B4DC-D2EE9E580509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AA2E-994F-4FD5-9A61-A9B71243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63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CF0B-4DF9-4779-B4DC-D2EE9E580509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AA2E-994F-4FD5-9A61-A9B71243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6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CF0B-4DF9-4779-B4DC-D2EE9E580509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AA2E-994F-4FD5-9A61-A9B71243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42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CF0B-4DF9-4779-B4DC-D2EE9E580509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AA2E-994F-4FD5-9A61-A9B71243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440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CF0B-4DF9-4779-B4DC-D2EE9E580509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AA2E-994F-4FD5-9A61-A9B71243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7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CF0B-4DF9-4779-B4DC-D2EE9E580509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AA2E-994F-4FD5-9A61-A9B71243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CF0B-4DF9-4779-B4DC-D2EE9E580509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AA2E-994F-4FD5-9A61-A9B71243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96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CF0B-4DF9-4779-B4DC-D2EE9E580509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AA2E-994F-4FD5-9A61-A9B71243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80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BCF0B-4DF9-4779-B4DC-D2EE9E580509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9AA2E-994F-4FD5-9A61-A9B71243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4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pcentral.collegeboard.com/apc/members/exam/exam_information/2086.html" TargetMode="External"/><Relationship Id="rId2" Type="http://schemas.openxmlformats.org/officeDocument/2006/relationships/hyperlink" Target="https://www.georgiastandards.org/standards/Georgia%20Performance%20Standards/American-Government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47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Honors Civics</a:t>
            </a:r>
            <a:br>
              <a:rPr lang="en-US" dirty="0" smtClean="0"/>
            </a:br>
            <a:r>
              <a:rPr lang="en-US" dirty="0" smtClean="0"/>
              <a:t>Tools for Success</a:t>
            </a:r>
            <a:br>
              <a:rPr lang="en-US" dirty="0" smtClean="0"/>
            </a:br>
            <a:r>
              <a:rPr lang="en-US" dirty="0" smtClean="0"/>
              <a:t>Parents’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Tuesday August 9, 2016</a:t>
            </a:r>
          </a:p>
          <a:p>
            <a:r>
              <a:rPr lang="en-US" dirty="0" smtClean="0"/>
              <a:t>EJCHS Media Center</a:t>
            </a:r>
          </a:p>
          <a:p>
            <a:r>
              <a:rPr lang="en-US" dirty="0" smtClean="0"/>
              <a:t>Dr. Kirkindoll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90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Honors Civics + Tools for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just what is a “skinny” anyway?</a:t>
            </a:r>
          </a:p>
          <a:p>
            <a:r>
              <a:rPr lang="en-US" dirty="0" smtClean="0"/>
              <a:t>Honors Civics is a one-semester class, so it has been expanded to a year-long class in order to allow time for additional instruction and practice in writing AP-style essays.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02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purposes of this class?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teach US Government at a higher level of rigor than the Civics class.</a:t>
            </a:r>
          </a:p>
          <a:p>
            <a:r>
              <a:rPr lang="en-US" dirty="0" smtClean="0"/>
              <a:t>To provide an introduction to AP-level coursework.</a:t>
            </a:r>
          </a:p>
          <a:p>
            <a:r>
              <a:rPr lang="en-US" dirty="0" smtClean="0"/>
              <a:t>To provide instruction and practice in writing AP-level essays.</a:t>
            </a:r>
          </a:p>
          <a:p>
            <a:r>
              <a:rPr lang="en-US" dirty="0" smtClean="0"/>
              <a:t>These purposes were determined by Mr. Dixon, Mrs. Palmer, Mr. Cooley (AP Coordinator), and the AP course teachers.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32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structure of this class?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will teach the standards prescribed by the GA DOE for this course. </a:t>
            </a:r>
            <a:r>
              <a:rPr lang="en-US" dirty="0" smtClean="0">
                <a:hlinkClick r:id="rId2"/>
              </a:rPr>
              <a:t>https://www.georgiastandards.org/standards/Georgia%20Performance%20Standards/American-Government.pdf</a:t>
            </a:r>
            <a:endParaRPr lang="en-US" dirty="0" smtClean="0"/>
          </a:p>
          <a:p>
            <a:r>
              <a:rPr lang="en-US" dirty="0" smtClean="0"/>
              <a:t>We will incorporate exam styles and content from the AP US Government course. </a:t>
            </a:r>
            <a:r>
              <a:rPr lang="en-US" dirty="0" smtClean="0">
                <a:hlinkClick r:id="rId3"/>
              </a:rPr>
              <a:t>http://apcentral.collegeboard.com/apc/members/exam/exam_information/2086.html</a:t>
            </a:r>
            <a:endParaRPr lang="en-US" dirty="0" smtClean="0"/>
          </a:p>
          <a:p>
            <a:r>
              <a:rPr lang="en-US" dirty="0" smtClean="0"/>
              <a:t>There will be a heavy emphasis on thinking, organizing, and writing skills.</a:t>
            </a:r>
          </a:p>
        </p:txBody>
      </p:sp>
    </p:spTree>
    <p:extLst>
      <p:ext uri="{BB962C8B-B14F-4D97-AF65-F5344CB8AC3E}">
        <p14:creationId xmlns:p14="http://schemas.microsoft.com/office/powerpoint/2010/main" val="316256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Information for 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257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theme of my classroom is “Respect” including from the teacher, for the teacher, for other students in the class, and for our task.</a:t>
            </a:r>
          </a:p>
          <a:p>
            <a:r>
              <a:rPr lang="en-US" sz="2400" dirty="0" smtClean="0"/>
              <a:t>Our classroom motto is “Improvise, Attack, and Overcome”! We will learn how to be successful students.</a:t>
            </a:r>
          </a:p>
          <a:p>
            <a:r>
              <a:rPr lang="en-US" sz="2400" dirty="0" smtClean="0"/>
              <a:t>The class will be taught from a non-partisan perspective, with fidelity to the Constitution the highest secular civic value.</a:t>
            </a:r>
          </a:p>
          <a:p>
            <a:r>
              <a:rPr lang="en-US" sz="2400" dirty="0" smtClean="0"/>
              <a:t>Expect that the grading of class essays will be a lengthy project.</a:t>
            </a:r>
          </a:p>
          <a:p>
            <a:r>
              <a:rPr lang="en-US" sz="2400" dirty="0" smtClean="0"/>
              <a:t>Communication by email is the most efficient.</a:t>
            </a:r>
          </a:p>
          <a:p>
            <a:r>
              <a:rPr lang="en-US" sz="2400" dirty="0" smtClean="0"/>
              <a:t>Come to grips now with the reality that high school grades matter, and your student is competing now for college placement.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970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grading structure?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Honors Civics- Foundations of American Government (20%); The Legislative Branch (20%); The Executive Branch (20%); The Judicial Branch (20%); State and Local Government (10%); and Final Exam (10%).</a:t>
            </a:r>
          </a:p>
          <a:p>
            <a:r>
              <a:rPr lang="en-US" dirty="0" smtClean="0"/>
              <a:t>Tools for Success- See handout or web site.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14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goals for this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90%+ of the students will be able to earn a score of 4 or 5 on an AP-level essay. This score should allow them to score a 3, 4, or 5 on an AP test.</a:t>
            </a:r>
          </a:p>
          <a:p>
            <a:r>
              <a:rPr lang="en-US" dirty="0" smtClean="0"/>
              <a:t>The students will learn academic “Habits of Mind,” which include argument based on evidence, civil discourse, and intellectual curiosity.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44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goals for this course—part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Students will learn and grow in transferable life skills: time management, organization, communication skills, and personal confidence.</a:t>
            </a:r>
          </a:p>
          <a:p>
            <a:r>
              <a:rPr lang="en-US" dirty="0" smtClean="0"/>
              <a:t>Students will be prepared for Advanced Placement classes in the following areas: “How to Study” strategies, “How to Take Tests” strategies, and the mental toughness required to succeed on a 2-3 hour AP exam.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88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498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Honors Civics Tools for Success Parents’ Meeting</vt:lpstr>
      <vt:lpstr>Honors Civics + Tools for Success</vt:lpstr>
      <vt:lpstr>What are the purposes of this class?</vt:lpstr>
      <vt:lpstr>What is the structure of this class?</vt:lpstr>
      <vt:lpstr>Essential Information for Parents</vt:lpstr>
      <vt:lpstr>What is the grading structure?</vt:lpstr>
      <vt:lpstr>My goals for this class</vt:lpstr>
      <vt:lpstr>My goals for this course—part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Civics Tools for Success Parents’ Meeting</dc:title>
  <dc:creator>JCBOE</dc:creator>
  <cp:lastModifiedBy>JCBOE</cp:lastModifiedBy>
  <cp:revision>8</cp:revision>
  <dcterms:created xsi:type="dcterms:W3CDTF">2016-08-08T18:52:30Z</dcterms:created>
  <dcterms:modified xsi:type="dcterms:W3CDTF">2016-08-08T20:52:00Z</dcterms:modified>
</cp:coreProperties>
</file>